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1464" r:id="rId2"/>
    <p:sldId id="1469" r:id="rId3"/>
    <p:sldId id="1468" r:id="rId4"/>
    <p:sldId id="1470" r:id="rId5"/>
    <p:sldId id="1472" r:id="rId6"/>
    <p:sldId id="1471" r:id="rId7"/>
    <p:sldId id="1473" r:id="rId8"/>
    <p:sldId id="4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5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6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11/30/22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52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第十讲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While Loop II</a:t>
            </a:r>
          </a:p>
        </p:txBody>
      </p:sp>
    </p:spTree>
    <p:extLst>
      <p:ext uri="{BB962C8B-B14F-4D97-AF65-F5344CB8AC3E}">
        <p14:creationId xmlns:p14="http://schemas.microsoft.com/office/powerpoint/2010/main" val="1400728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构造循环的</a:t>
            </a:r>
            <a:r>
              <a:rPr lang="zh-CN" altLang="en-US"/>
              <a:t>四个步骤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760926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声明并初始化循环变量（在循环前）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设置循环条件（循环开始）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编写循环体（循环内部）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endParaRPr lang="zh-CN" alt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更新循环变量（循环末尾）</a:t>
            </a:r>
          </a:p>
          <a:p>
            <a:pPr marL="457200" indent="-457200">
              <a:buFont typeface="+mj-lt"/>
              <a:buAutoNum type="arabicPeriod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9B7C3A-9743-FBE3-2D4D-48D5799FEF00}"/>
              </a:ext>
            </a:extLst>
          </p:cNvPr>
          <p:cNvSpPr txBox="1">
            <a:spLocks/>
          </p:cNvSpPr>
          <p:nvPr/>
        </p:nvSpPr>
        <p:spPr>
          <a:xfrm>
            <a:off x="6684254" y="3024392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DB70B9-F693-846F-1DEA-269593432DB8}"/>
              </a:ext>
            </a:extLst>
          </p:cNvPr>
          <p:cNvSpPr txBox="1">
            <a:spLocks/>
          </p:cNvSpPr>
          <p:nvPr/>
        </p:nvSpPr>
        <p:spPr>
          <a:xfrm>
            <a:off x="6684254" y="3589987"/>
            <a:ext cx="5507746" cy="508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altLang="zh-CN" sz="2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FA40D-45F9-042A-7196-52A9E3ADD42E}"/>
              </a:ext>
            </a:extLst>
          </p:cNvPr>
          <p:cNvSpPr txBox="1"/>
          <p:nvPr/>
        </p:nvSpPr>
        <p:spPr>
          <a:xfrm>
            <a:off x="6514239" y="1685564"/>
            <a:ext cx="527399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f(a,b):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total =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while (b&gt;0):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 total=total*a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b = b - 1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total</a:t>
            </a:r>
          </a:p>
        </p:txBody>
      </p:sp>
    </p:spTree>
    <p:extLst>
      <p:ext uri="{BB962C8B-B14F-4D97-AF65-F5344CB8AC3E}">
        <p14:creationId xmlns:p14="http://schemas.microsoft.com/office/powerpoint/2010/main" val="178944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指出下面程序的bug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110677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test():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counter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while(counter &lt; 100):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if (counter % 2 == 1):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print(“count is odd”)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else: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print(”count is even”)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counter = counter + 1//更新循环变量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test()</a:t>
            </a:r>
          </a:p>
        </p:txBody>
      </p:sp>
    </p:spTree>
    <p:extLst>
      <p:ext uri="{BB962C8B-B14F-4D97-AF65-F5344CB8AC3E}">
        <p14:creationId xmlns:p14="http://schemas.microsoft.com/office/powerpoint/2010/main" val="347056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/>
              <a:t>下面程序的循环条件是什么？最后打印的值代表什么含义？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110677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sum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while(sum&lt;1000):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i=i+1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sum = sum + i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print(i)</a:t>
            </a:r>
          </a:p>
        </p:txBody>
      </p:sp>
    </p:spTree>
    <p:extLst>
      <p:ext uri="{BB962C8B-B14F-4D97-AF65-F5344CB8AC3E}">
        <p14:creationId xmlns:p14="http://schemas.microsoft.com/office/powerpoint/2010/main" val="2131935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/>
              <a:t>下面程序的循环条件是什么？最后打印的值代表什么含义？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1106779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sum = 0</a:t>
            </a:r>
          </a:p>
          <a:p>
            <a:r>
              <a:rPr lang="en-US" sz="240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while(sum&lt;1000):	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//循环条件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：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sum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值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&lt;1000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i=i+1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sum = sum + i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rgbClr val="FF0000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print(i)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//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第一个满足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sum&gt;=1000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的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值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48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/>
              <a:t>下列程序的循环条件是什么？最后的</a:t>
            </a:r>
            <a:r>
              <a:rPr lang="en-US" altLang="zh-CN"/>
              <a:t>count</a:t>
            </a:r>
            <a:r>
              <a:rPr lang="zh-CN" altLang="en-US"/>
              <a:t>代表什么含义？</a:t>
            </a:r>
          </a:p>
          <a:p>
            <a:br>
              <a:rPr lang="zh-CN" altLang="en-US"/>
            </a:br>
            <a:endParaRPr lang="zh-CN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1106779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f(str):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count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 = 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while(i &lt; len(str)):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if(str[i] == 'a'):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    count = count+1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  i = i+1     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return count</a:t>
            </a:r>
          </a:p>
        </p:txBody>
      </p:sp>
    </p:spTree>
    <p:extLst>
      <p:ext uri="{BB962C8B-B14F-4D97-AF65-F5344CB8AC3E}">
        <p14:creationId xmlns:p14="http://schemas.microsoft.com/office/powerpoint/2010/main" val="2456643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403771" y="50870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/>
              <a:t>任务</a:t>
            </a:r>
          </a:p>
          <a:p>
            <a:br>
              <a:rPr lang="zh-CN" altLang="en-US"/>
            </a:br>
            <a:endParaRPr lang="zh-CN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9D514B-A351-B172-E1E4-454A67813C8A}"/>
              </a:ext>
            </a:extLst>
          </p:cNvPr>
          <p:cNvSpPr txBox="1"/>
          <p:nvPr/>
        </p:nvSpPr>
        <p:spPr>
          <a:xfrm>
            <a:off x="403771" y="1685564"/>
            <a:ext cx="1106779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两个同学为一组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，完成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Ex3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和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Ex4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Ex3一个同学负责写代码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，另外一个同学负责提供思路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完成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Ex3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后两位同学角色互换，完成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Ex4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每个练习只能有一个同学写代码，违反规则会被扣分</a:t>
            </a:r>
            <a:endParaRPr lang="en-US" altLang="zh-CN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15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6722</TotalTime>
  <Words>348</Words>
  <Application>Microsoft Macintosh PowerPoint</Application>
  <PresentationFormat>Widescreen</PresentationFormat>
  <Paragraphs>63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Menlo</vt:lpstr>
      <vt:lpstr>Simple Dark</vt:lpstr>
      <vt:lpstr>信息技术 第十讲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68</cp:revision>
  <dcterms:created xsi:type="dcterms:W3CDTF">2020-08-26T00:26:03Z</dcterms:created>
  <dcterms:modified xsi:type="dcterms:W3CDTF">2022-11-30T03:56:24Z</dcterms:modified>
</cp:coreProperties>
</file>