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1464" r:id="rId2"/>
    <p:sldId id="1390" r:id="rId3"/>
    <p:sldId id="1468" r:id="rId4"/>
    <p:sldId id="1391" r:id="rId5"/>
    <p:sldId id="1392" r:id="rId6"/>
    <p:sldId id="1394" r:id="rId7"/>
    <p:sldId id="1393" r:id="rId8"/>
    <p:sldId id="1396" r:id="rId9"/>
    <p:sldId id="1397" r:id="rId10"/>
    <p:sldId id="1409" r:id="rId11"/>
    <p:sldId id="1465" r:id="rId12"/>
    <p:sldId id="1466" r:id="rId13"/>
    <p:sldId id="1467" r:id="rId14"/>
    <p:sldId id="49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87750"/>
  </p:normalViewPr>
  <p:slideViewPr>
    <p:cSldViewPr snapToGrid="0" snapToObjects="1">
      <p:cViewPr varScale="1">
        <p:scale>
          <a:sx n="93" d="100"/>
          <a:sy n="93" d="100"/>
        </p:scale>
        <p:origin x="216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11/29/22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第九讲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循环结构</a:t>
            </a:r>
          </a:p>
        </p:txBody>
      </p:sp>
    </p:spTree>
    <p:extLst>
      <p:ext uri="{BB962C8B-B14F-4D97-AF65-F5344CB8AC3E}">
        <p14:creationId xmlns:p14="http://schemas.microsoft.com/office/powerpoint/2010/main" val="1400728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构造循环的</a:t>
            </a:r>
            <a:r>
              <a:rPr lang="zh-CN" altLang="en-US"/>
              <a:t>四个步骤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声明并初始化循环变量（在循环前）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设置循环条件（循环开始）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编写循环体（循环内部）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更新循环变量（循环末尾）</a:t>
            </a:r>
          </a:p>
          <a:p>
            <a:pPr marL="457200" indent="-457200">
              <a:buFont typeface="+mj-lt"/>
              <a:buAutoNum type="arabicPeriod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23E43-0BE3-01AB-549D-91A32A2B2828}"/>
              </a:ext>
            </a:extLst>
          </p:cNvPr>
          <p:cNvSpPr txBox="1"/>
          <p:nvPr/>
        </p:nvSpPr>
        <p:spPr>
          <a:xfrm>
            <a:off x="6096000" y="1710770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 = 5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while(i&gt;=0):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print(i)</a:t>
            </a:r>
            <a:b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i=i-1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BA2396-D54C-9ED2-04F8-EBA97BE0740D}"/>
              </a:ext>
            </a:extLst>
          </p:cNvPr>
          <p:cNvSpPr txBox="1"/>
          <p:nvPr/>
        </p:nvSpPr>
        <p:spPr>
          <a:xfrm>
            <a:off x="6084171" y="4270887"/>
            <a:ext cx="384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循环变量也可以变小</a:t>
            </a:r>
          </a:p>
        </p:txBody>
      </p:sp>
    </p:spTree>
    <p:extLst>
      <p:ext uri="{BB962C8B-B14F-4D97-AF65-F5344CB8AC3E}">
        <p14:creationId xmlns:p14="http://schemas.microsoft.com/office/powerpoint/2010/main" val="401017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while和if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23E43-0BE3-01AB-549D-91A32A2B2828}"/>
              </a:ext>
            </a:extLst>
          </p:cNvPr>
          <p:cNvSpPr txBox="1"/>
          <p:nvPr/>
        </p:nvSpPr>
        <p:spPr>
          <a:xfrm>
            <a:off x="403771" y="1650995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if(x &lt; 3):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x = x+1   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只会执行一次</a:t>
            </a:r>
          </a:p>
          <a:p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while(x &lt; 3):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x = x+1   #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会执行多次</a:t>
            </a: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964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打印的第一个和最后一个数字分别是多少</a:t>
            </a:r>
            <a:r>
              <a:rPr lang="zh-CN" altLang="en-US"/>
              <a:t>？</a:t>
            </a:r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23E43-0BE3-01AB-549D-91A32A2B2828}"/>
              </a:ext>
            </a:extLst>
          </p:cNvPr>
          <p:cNvSpPr txBox="1"/>
          <p:nvPr/>
        </p:nvSpPr>
        <p:spPr>
          <a:xfrm>
            <a:off x="403771" y="1650995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value = 10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while(value &lt; 15):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print(value)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value = value+1</a:t>
            </a:r>
          </a:p>
        </p:txBody>
      </p:sp>
    </p:spTree>
    <p:extLst>
      <p:ext uri="{BB962C8B-B14F-4D97-AF65-F5344CB8AC3E}">
        <p14:creationId xmlns:p14="http://schemas.microsoft.com/office/powerpoint/2010/main" val="18424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循环</a:t>
            </a:r>
            <a:r>
              <a:rPr lang="zh-CN" altLang="en-US"/>
              <a:t>：重复做好一件事情</a:t>
            </a:r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23E43-0BE3-01AB-549D-91A32A2B2828}"/>
              </a:ext>
            </a:extLst>
          </p:cNvPr>
          <p:cNvSpPr txBox="1"/>
          <p:nvPr/>
        </p:nvSpPr>
        <p:spPr>
          <a:xfrm>
            <a:off x="403771" y="1650995"/>
            <a:ext cx="6096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sum(n):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i = 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t = 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while(i&lt;=n):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t=t+i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i=i+1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return t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print(sum(10))</a:t>
            </a:r>
          </a:p>
        </p:txBody>
      </p:sp>
    </p:spTree>
    <p:extLst>
      <p:ext uri="{BB962C8B-B14F-4D97-AF65-F5344CB8AC3E}">
        <p14:creationId xmlns:p14="http://schemas.microsoft.com/office/powerpoint/2010/main" val="1789542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760926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优秀作业今天会公布在课程网站上</a:t>
            </a:r>
          </a:p>
        </p:txBody>
      </p:sp>
    </p:spTree>
    <p:extLst>
      <p:ext uri="{BB962C8B-B14F-4D97-AF65-F5344CB8AC3E}">
        <p14:creationId xmlns:p14="http://schemas.microsoft.com/office/powerpoint/2010/main" val="988560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While Loop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count = 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 (count &lt;= 5):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print(count)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count=count+1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56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While Loop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280483" y="915714"/>
            <a:ext cx="5507746" cy="2652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/>
              <a:t>1. </a:t>
            </a:r>
            <a:r>
              <a:rPr lang="zh-CN" altLang="en-US" sz="2400"/>
              <a:t>定义变量</a:t>
            </a:r>
            <a:r>
              <a:rPr lang="en-US" sz="2400"/>
              <a:t>count，</a:t>
            </a:r>
            <a:r>
              <a:rPr lang="zh-CN" altLang="en-US" sz="2400"/>
              <a:t>将</a:t>
            </a:r>
            <a:r>
              <a:rPr lang="en-US" sz="2400"/>
              <a:t>count</a:t>
            </a:r>
            <a:r>
              <a:rPr lang="zh-CN" altLang="en-US" sz="2400"/>
              <a:t>的初值设置为</a:t>
            </a:r>
            <a:r>
              <a:rPr lang="en-US" altLang="zh-CN" sz="2400"/>
              <a:t>1</a:t>
            </a:r>
          </a:p>
          <a:p>
            <a:pPr marL="457200" indent="-457200">
              <a:buAutoNum type="arabicPeriod"/>
            </a:pPr>
            <a:endParaRPr lang="zh-CN" altLang="en-US" sz="2400"/>
          </a:p>
          <a:p>
            <a:r>
              <a:rPr lang="en-US" altLang="zh-CN" sz="2400"/>
              <a:t>2. </a:t>
            </a:r>
            <a:r>
              <a:rPr lang="zh-CN" altLang="en-US" sz="2400"/>
              <a:t>如果</a:t>
            </a:r>
            <a:r>
              <a:rPr lang="en-US" sz="2400"/>
              <a:t>count</a:t>
            </a:r>
            <a:r>
              <a:rPr lang="zh-CN" altLang="en-US" sz="2400"/>
              <a:t>比</a:t>
            </a:r>
            <a:r>
              <a:rPr lang="en-US" altLang="zh-CN" sz="2400"/>
              <a:t>5</a:t>
            </a:r>
            <a:r>
              <a:rPr lang="zh-CN" altLang="en-US" sz="2400"/>
              <a:t>大，退出循环</a:t>
            </a:r>
            <a:endParaRPr lang="en-US" altLang="zh-CN" sz="2400"/>
          </a:p>
          <a:p>
            <a:endParaRPr lang="zh-CN" altLang="en-US" sz="2400"/>
          </a:p>
          <a:p>
            <a:r>
              <a:rPr lang="en-US" altLang="zh-CN" sz="2400"/>
              <a:t>3. </a:t>
            </a:r>
            <a:r>
              <a:rPr lang="zh-CN" altLang="en-US" sz="2400"/>
              <a:t>否则打印</a:t>
            </a:r>
            <a:r>
              <a:rPr lang="en-US" sz="2400"/>
              <a:t>count</a:t>
            </a:r>
            <a:r>
              <a:rPr lang="zh-CN" altLang="en-US" sz="2400"/>
              <a:t>的值</a:t>
            </a:r>
            <a:endParaRPr lang="en-US" altLang="zh-CN" sz="2400"/>
          </a:p>
          <a:p>
            <a:endParaRPr lang="zh-CN" altLang="en-US" sz="2400"/>
          </a:p>
          <a:p>
            <a:r>
              <a:rPr lang="en-US" altLang="zh-CN" sz="2400"/>
              <a:t>4. </a:t>
            </a:r>
            <a:r>
              <a:rPr lang="en-US" sz="2400"/>
              <a:t>count</a:t>
            </a:r>
            <a:r>
              <a:rPr lang="zh-CN" altLang="en-US" sz="2400"/>
              <a:t>的值加一</a:t>
            </a:r>
            <a:endParaRPr lang="en-US" altLang="zh-CN" sz="2400"/>
          </a:p>
          <a:p>
            <a:endParaRPr lang="zh-CN" altLang="en-US" sz="2400"/>
          </a:p>
          <a:p>
            <a:r>
              <a:rPr lang="en-US" altLang="zh-CN" sz="2400"/>
              <a:t>5. </a:t>
            </a:r>
            <a:r>
              <a:rPr lang="zh-CN" altLang="en-US" sz="2400"/>
              <a:t>回到第</a:t>
            </a:r>
            <a:r>
              <a:rPr lang="en-US" altLang="zh-CN" sz="2400"/>
              <a:t>2</a:t>
            </a:r>
            <a:r>
              <a:rPr lang="zh-CN" altLang="en-US" sz="2400"/>
              <a:t>步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7DF87B-B384-CF3C-CF25-1C017F14DF86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count = 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 (count &lt;= 5):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print(count)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count=count+1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233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While Loop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0A09D7D-F17B-1247-BCFD-EFD5216056CF}"/>
              </a:ext>
            </a:extLst>
          </p:cNvPr>
          <p:cNvSpPr txBox="1">
            <a:spLocks/>
          </p:cNvSpPr>
          <p:nvPr/>
        </p:nvSpPr>
        <p:spPr>
          <a:xfrm>
            <a:off x="4884820" y="1272308"/>
            <a:ext cx="5507746" cy="1514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/>
              <a:t>while</a:t>
            </a:r>
            <a:r>
              <a:rPr lang="zh-CN" altLang="en-US" sz="2400"/>
              <a:t>：循环结构的关键字</a:t>
            </a:r>
            <a:endParaRPr lang="en-US" altLang="zh-CN" sz="2400"/>
          </a:p>
          <a:p>
            <a:endParaRPr lang="en-US" altLang="zh-CN" sz="2400"/>
          </a:p>
          <a:p>
            <a:r>
              <a:rPr lang="zh-CN" altLang="en-US" sz="2400"/>
              <a:t>括号里是循环条件。当循环条件为真时，执行循环体语句</a:t>
            </a:r>
            <a:endParaRPr lang="en-US" altLang="zh-CN" sz="2400"/>
          </a:p>
          <a:p>
            <a:endParaRPr lang="en-US" altLang="zh-CN" sz="2400"/>
          </a:p>
          <a:p>
            <a:r>
              <a:rPr lang="zh-CN" altLang="en-US" sz="2400"/>
              <a:t>循环条件后面需要加上冒号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DEAA44-58E1-9B30-1DAE-AEB5D57D118E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count = 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rgbClr val="4CD2E3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 (count &lt;= 5):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print(count)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count=count+1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93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While Loop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0A09D7D-F17B-1247-BCFD-EFD5216056CF}"/>
              </a:ext>
            </a:extLst>
          </p:cNvPr>
          <p:cNvSpPr txBox="1">
            <a:spLocks/>
          </p:cNvSpPr>
          <p:nvPr/>
        </p:nvSpPr>
        <p:spPr>
          <a:xfrm>
            <a:off x="5194990" y="1685564"/>
            <a:ext cx="6788462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/>
              <a:t>count</a:t>
            </a:r>
            <a:r>
              <a:rPr lang="zh-CN" altLang="en-US" sz="2400"/>
              <a:t>：循环控制变量（</a:t>
            </a:r>
            <a:r>
              <a:rPr lang="en-US" altLang="zh-CN" sz="2400"/>
              <a:t>loop control variable</a:t>
            </a:r>
            <a:r>
              <a:rPr lang="zh-CN" altLang="en-US" sz="2400"/>
              <a:t>）</a:t>
            </a:r>
            <a:endParaRPr lang="en-US" altLang="zh-CN" sz="2400"/>
          </a:p>
          <a:p>
            <a:endParaRPr lang="en-US" altLang="zh-CN" sz="2400"/>
          </a:p>
          <a:p>
            <a:r>
              <a:rPr lang="zh-CN" altLang="en-US" sz="2400"/>
              <a:t>作用是控制循环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C003D3-A513-8B2A-78BE-41E1AD1DD719}"/>
              </a:ext>
            </a:extLst>
          </p:cNvPr>
          <p:cNvSpPr txBox="1"/>
          <p:nvPr/>
        </p:nvSpPr>
        <p:spPr>
          <a:xfrm>
            <a:off x="403771" y="1685564"/>
            <a:ext cx="760926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4CD2E3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count = 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 (count &lt;= 5):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print(count)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count=count+1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839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While Loop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循环体需要缩进</a:t>
            </a:r>
            <a:endParaRPr lang="en-US" altLang="zh-CN" sz="2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497F8D-5A2D-F2DB-D1DE-D6398B5533E9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count = 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 (count &lt;= 5):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  <a:r>
              <a:rPr lang="en-US" sz="2400">
                <a:solidFill>
                  <a:srgbClr val="4CD2E3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print(count)</a:t>
            </a:r>
          </a:p>
          <a:p>
            <a:endParaRPr lang="en-US" sz="2400">
              <a:solidFill>
                <a:srgbClr val="4CD2E3"/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rgbClr val="4CD2E3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count=count+1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948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While Loop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2356640-E36E-C6CF-F1FF-C3460F14E1C9}"/>
              </a:ext>
            </a:extLst>
          </p:cNvPr>
          <p:cNvSpPr txBox="1">
            <a:spLocks/>
          </p:cNvSpPr>
          <p:nvPr/>
        </p:nvSpPr>
        <p:spPr>
          <a:xfrm>
            <a:off x="5259159" y="364721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更新循环变量</a:t>
            </a:r>
            <a:endParaRPr lang="en-US" altLang="zh-CN" sz="240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3D3D916-E5B2-2F64-0B8F-9ABD222B02F0}"/>
              </a:ext>
            </a:extLst>
          </p:cNvPr>
          <p:cNvSpPr txBox="1">
            <a:spLocks/>
          </p:cNvSpPr>
          <p:nvPr/>
        </p:nvSpPr>
        <p:spPr>
          <a:xfrm>
            <a:off x="4946338" y="4278974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（如果不更新会怎样？）</a:t>
            </a:r>
            <a:endParaRPr lang="en-US" altLang="zh-CN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02D062-04C2-F78A-4659-CBF139CB58BF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count = 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 (count &lt;= 5):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print(count)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rgbClr val="4CD2E3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count=count+1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523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构造循环的</a:t>
            </a:r>
            <a:r>
              <a:rPr lang="zh-CN" altLang="en-US"/>
              <a:t>四个步骤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声明并初始化循环变量（在循环前）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设置循环条件（循环开始）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编写循环体（循环内部）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更新循环变量（循环末尾）</a:t>
            </a:r>
          </a:p>
          <a:p>
            <a:pPr marL="457200" indent="-457200">
              <a:buFont typeface="+mj-lt"/>
              <a:buAutoNum type="arabicPeriod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FA40D-45F9-042A-7196-52A9E3ADD42E}"/>
              </a:ext>
            </a:extLst>
          </p:cNvPr>
          <p:cNvSpPr txBox="1"/>
          <p:nvPr/>
        </p:nvSpPr>
        <p:spPr>
          <a:xfrm>
            <a:off x="6514239" y="1685564"/>
            <a:ext cx="527399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count = 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 (count &lt;= 5):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  <a:r>
              <a:rPr lang="en-US" sz="2400">
                <a:solidFill>
                  <a:srgbClr val="4CD2E3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print(count)</a:t>
            </a:r>
          </a:p>
          <a:p>
            <a:endParaRPr lang="en-US" sz="2400">
              <a:solidFill>
                <a:srgbClr val="4CD2E3"/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rgbClr val="4CD2E3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count=count+1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16615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6529</TotalTime>
  <Words>459</Words>
  <Application>Microsoft Macintosh PowerPoint</Application>
  <PresentationFormat>Widescreen</PresentationFormat>
  <Paragraphs>121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Menlo</vt:lpstr>
      <vt:lpstr>Simple Dark</vt:lpstr>
      <vt:lpstr>信息技术 第九讲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64</cp:revision>
  <dcterms:created xsi:type="dcterms:W3CDTF">2020-08-26T00:26:03Z</dcterms:created>
  <dcterms:modified xsi:type="dcterms:W3CDTF">2022-11-29T00:25:43Z</dcterms:modified>
</cp:coreProperties>
</file>